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9" r:id="rId4"/>
    <p:sldId id="261" r:id="rId5"/>
    <p:sldId id="272" r:id="rId6"/>
    <p:sldId id="267" r:id="rId7"/>
    <p:sldId id="265" r:id="rId8"/>
    <p:sldId id="27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62719-64DA-4909-A52C-DA2EB1C4C0A0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FA6DD-37AF-4BB8-A70A-9FBA8BF44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187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FA6DD-37AF-4BB8-A70A-9FBA8BF4433A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79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73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4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12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04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853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25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307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3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27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83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65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BDE39-2594-45F7-8E01-0A1265C7A247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8054-3E9D-4D4E-94EF-4041D08A5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cribircomolectores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FUNDACIÓN SM</a:t>
            </a:r>
            <a:b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b="1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b="1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AELE</a:t>
            </a:r>
            <a:b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b="1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b="1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EDICIONES SM – ARGENTINA</a:t>
            </a:r>
            <a:b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b="1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b="1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AANA</a:t>
            </a:r>
            <a:endParaRPr lang="es-ES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5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851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PROYECTO</a:t>
            </a:r>
            <a:r>
              <a:rPr lang="es-E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IBEROAMERICANO</a:t>
            </a:r>
            <a:r>
              <a:rPr lang="es-E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«ESCRIBIR COMO LECTORES</a:t>
            </a:r>
            <a:b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(de una obra literaria)»</a:t>
            </a:r>
            <a:endParaRPr lang="es-ES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5057638"/>
            <a:ext cx="9144000" cy="1775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Argentina  </a:t>
            </a:r>
          </a:p>
          <a:p>
            <a:pPr algn="r"/>
            <a: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2017 </a:t>
            </a:r>
            <a:endParaRPr lang="es-ES" sz="3600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60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000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OBRA  LITERARIA</a:t>
            </a:r>
            <a:r>
              <a:rPr lang="es-ES" sz="40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es-ES" sz="36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			</a:t>
            </a:r>
          </a:p>
          <a:p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		</a:t>
            </a:r>
          </a:p>
          <a:p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2060848"/>
            <a:ext cx="2489919" cy="3678560"/>
          </a:xfrm>
        </p:spPr>
      </p:pic>
      <p:sp>
        <p:nvSpPr>
          <p:cNvPr id="3" name="2 Elipse"/>
          <p:cNvSpPr/>
          <p:nvPr/>
        </p:nvSpPr>
        <p:spPr>
          <a:xfrm>
            <a:off x="3623453" y="1398623"/>
            <a:ext cx="2088232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Policial</a:t>
            </a:r>
          </a:p>
          <a:p>
            <a:pPr algn="ctr"/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Paródico</a:t>
            </a:r>
            <a:endParaRPr lang="es-ES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3347864" y="2924944"/>
            <a:ext cx="1944216" cy="15841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De Enigma</a:t>
            </a:r>
            <a:endParaRPr lang="es-ES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6804248" y="1412776"/>
            <a:ext cx="1800200" cy="12961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Dos Historias</a:t>
            </a:r>
            <a:endParaRPr lang="es-ES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5905191" y="3212976"/>
            <a:ext cx="2664296" cy="17281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Diversos Puntos de Vista</a:t>
            </a:r>
            <a:endParaRPr lang="es-ES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4116390" y="4880698"/>
            <a:ext cx="2351379" cy="17281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Cuatro Autores</a:t>
            </a:r>
            <a:endParaRPr lang="es-ES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1403648" y="2551842"/>
            <a:ext cx="6552728" cy="17412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FOMENTA </a:t>
            </a:r>
          </a:p>
          <a:p>
            <a:pPr algn="ctr"/>
            <a:r>
              <a:rPr lang="es-ES" sz="28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EN LAS ESCUELAS  </a:t>
            </a:r>
            <a:endParaRPr lang="es-ES" sz="28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251520" y="940527"/>
            <a:ext cx="2880320" cy="16113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Prácticas de Lectura</a:t>
            </a:r>
          </a:p>
          <a:p>
            <a:pPr algn="ctr"/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6084168" y="954096"/>
            <a:ext cx="2880320" cy="15841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Prácticas de Escritura</a:t>
            </a:r>
            <a:endParaRPr lang="es-ES" sz="24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3275856" y="404664"/>
            <a:ext cx="2808312" cy="15841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Prácticas de Oralidad</a:t>
            </a:r>
            <a:endParaRPr lang="es-ES" sz="2400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251520" y="4209810"/>
            <a:ext cx="3960440" cy="25922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400" b="1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Competencias Comunicativa y Literaria</a:t>
            </a:r>
            <a:endParaRPr lang="es-ES" sz="24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5148064" y="4433177"/>
            <a:ext cx="3816424" cy="1944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Formación Docente Continua</a:t>
            </a:r>
            <a:endParaRPr lang="es-ES" sz="24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40 Conector recto"/>
          <p:cNvCxnSpPr>
            <a:stCxn id="6" idx="0"/>
          </p:cNvCxnSpPr>
          <p:nvPr/>
        </p:nvCxnSpPr>
        <p:spPr>
          <a:xfrm flipV="1">
            <a:off x="4680012" y="1916832"/>
            <a:ext cx="0" cy="63501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6945599" y="2538272"/>
            <a:ext cx="743601" cy="25500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stCxn id="6" idx="1"/>
            <a:endCxn id="7" idx="4"/>
          </p:cNvCxnSpPr>
          <p:nvPr/>
        </p:nvCxnSpPr>
        <p:spPr>
          <a:xfrm flipH="1" flipV="1">
            <a:off x="1691680" y="2551842"/>
            <a:ext cx="671593" cy="25500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52 Conector angular"/>
          <p:cNvCxnSpPr>
            <a:stCxn id="6" idx="2"/>
          </p:cNvCxnSpPr>
          <p:nvPr/>
        </p:nvCxnSpPr>
        <p:spPr>
          <a:xfrm rot="10800000" flipV="1">
            <a:off x="1259632" y="3422469"/>
            <a:ext cx="144016" cy="1010708"/>
          </a:xfrm>
          <a:prstGeom prst="bentConnector2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56 Conector angular"/>
          <p:cNvCxnSpPr>
            <a:stCxn id="6" idx="6"/>
          </p:cNvCxnSpPr>
          <p:nvPr/>
        </p:nvCxnSpPr>
        <p:spPr>
          <a:xfrm>
            <a:off x="7956376" y="3422469"/>
            <a:ext cx="144016" cy="1230667"/>
          </a:xfrm>
          <a:prstGeom prst="bentConnector2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01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lina\Downloads\IMG-20170905-WA0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005" y="4177840"/>
            <a:ext cx="2555776" cy="143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rolina\Downloads\IMG-20170905-WA00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910" y="116633"/>
            <a:ext cx="138255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arolina\Downloads\IMG-20170905-WA00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1538942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rolina\Downloads\IMG-20170927-WA00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3564504"/>
            <a:ext cx="1598577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Carolina\Downloads\IMG-20170927-WA002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1585940" cy="264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Carolina\Downloads\IMG-20170927-WA002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38185"/>
            <a:ext cx="1539245" cy="256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Carolina\Downloads\IMG-20171019-WA000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1138185"/>
            <a:ext cx="2736304" cy="154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577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445224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b="1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3600" b="1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De manera individual y con otros</a:t>
            </a:r>
            <a:b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En un clima de libertad y confianza</a:t>
            </a:r>
            <a:b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Con el disfrute del juego</a:t>
            </a:r>
            <a:b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Atentos a personajes y hechos cotidianos</a:t>
            </a:r>
            <a:b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40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es-ES" sz="4000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144000" cy="1387462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Escribir, reescribir…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Producir textos en el aula</a:t>
            </a:r>
            <a:endParaRPr lang="es-ES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3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445224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Escritura que se “comparte”</a:t>
            </a:r>
            <a:b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Interacción con otros</a:t>
            </a:r>
            <a:b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Escucha atenta</a:t>
            </a:r>
            <a:b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Reflexiones críticas</a:t>
            </a:r>
            <a:b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Aceptación de la “mirada” del otro</a:t>
            </a:r>
            <a:b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Confianza en el grupo y en sí mismo</a:t>
            </a:r>
            <a:r>
              <a:rPr lang="es-ES" sz="27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2700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es-ES" sz="2700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144000" cy="1387462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El Proyecto y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la tarea colaborativa</a:t>
            </a:r>
            <a:endParaRPr lang="es-ES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21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hlinkClick r:id="rId2"/>
              </a:rPr>
              <a:t>www.escribircomolectores.com</a:t>
            </a:r>
            <a: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es-ES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21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61</Words>
  <Application>Microsoft Office PowerPoint</Application>
  <PresentationFormat>Presentación en pantalla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FUNDACIÓN SM  AELE  EDICIONES SM – ARGENTINA  AANA</vt:lpstr>
      <vt:lpstr>PROYECTO IBEROAMERICANO   «ESCRIBIR COMO LECTORES (de una obra literaria)»</vt:lpstr>
      <vt:lpstr>          OBRA  LITERARIA  </vt:lpstr>
      <vt:lpstr>Presentación de PowerPoint</vt:lpstr>
      <vt:lpstr>Presentación de PowerPoint</vt:lpstr>
      <vt:lpstr>  De manera individual y con otros En un clima de libertad y confianza Con el disfrute del juego Atentos a personajes y hechos cotidianos   </vt:lpstr>
      <vt:lpstr>Escritura que se “comparte” Interacción con otros Escucha atenta Reflexiones críticas Aceptación de la “mirada” del otro Confianza en el grupo y en sí mismo </vt:lpstr>
      <vt:lpstr>www.escribircomolectores.com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FUNDACIÓN SM  AELE  EDICIONES SM – ARGENTINA  AANA</dc:title>
  <dc:creator>Carolina</dc:creator>
  <cp:lastModifiedBy>Carolina</cp:lastModifiedBy>
  <cp:revision>11</cp:revision>
  <dcterms:created xsi:type="dcterms:W3CDTF">2017-11-14T15:58:49Z</dcterms:created>
  <dcterms:modified xsi:type="dcterms:W3CDTF">2017-11-14T18:17:28Z</dcterms:modified>
</cp:coreProperties>
</file>